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82" r:id="rId2"/>
    <p:sldId id="265" r:id="rId3"/>
    <p:sldId id="269" r:id="rId4"/>
    <p:sldId id="268" r:id="rId5"/>
    <p:sldId id="285" r:id="rId6"/>
    <p:sldId id="307" r:id="rId7"/>
    <p:sldId id="306" r:id="rId8"/>
    <p:sldId id="297" r:id="rId9"/>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78" y="3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7C0E2E-116F-42CE-969E-229037643265}" type="datetimeFigureOut">
              <a:rPr lang="pt-BR" smtClean="0"/>
              <a:pPr/>
              <a:t>18/04/2019</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518361-2295-406B-B58F-E27C6CCB8DD6}" type="slidenum">
              <a:rPr lang="pt-BR" smtClean="0"/>
              <a:pPr/>
              <a:t>‹Nº›</a:t>
            </a:fld>
            <a:endParaRPr lang="pt-B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dirty="0"/>
          </a:p>
        </p:txBody>
      </p:sp>
      <p:sp>
        <p:nvSpPr>
          <p:cNvPr id="4" name="Espaço Reservado para Número de Slide 3"/>
          <p:cNvSpPr>
            <a:spLocks noGrp="1"/>
          </p:cNvSpPr>
          <p:nvPr>
            <p:ph type="sldNum" sz="quarter" idx="10"/>
          </p:nvPr>
        </p:nvSpPr>
        <p:spPr/>
        <p:txBody>
          <a:bodyPr/>
          <a:lstStyle/>
          <a:p>
            <a:fld id="{37518361-2295-406B-B58F-E27C6CCB8DD6}" type="slidenum">
              <a:rPr lang="pt-BR" smtClean="0"/>
              <a:pPr/>
              <a:t>2</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4" name="Text Box 2"/>
          <p:cNvSpPr txBox="1">
            <a:spLocks noChangeArrowheads="1"/>
          </p:cNvSpPr>
          <p:nvPr/>
        </p:nvSpPr>
        <p:spPr bwMode="black">
          <a:xfrm>
            <a:off x="3505200" y="6019800"/>
            <a:ext cx="2209800" cy="661988"/>
          </a:xfrm>
          <a:prstGeom prst="rect">
            <a:avLst/>
          </a:prstGeom>
          <a:noFill/>
          <a:ln w="9525">
            <a:noFill/>
            <a:miter lim="800000"/>
            <a:headEnd/>
            <a:tailEnd/>
          </a:ln>
          <a:effectLst/>
        </p:spPr>
        <p:txBody>
          <a:bodyPr>
            <a:spAutoFit/>
          </a:bodyPr>
          <a:lstStyle/>
          <a:p>
            <a:pPr algn="ctr">
              <a:spcBef>
                <a:spcPct val="50000"/>
              </a:spcBef>
              <a:buFontTx/>
              <a:buNone/>
              <a:defRPr/>
            </a:pPr>
            <a:r>
              <a:rPr lang="en-GB">
                <a:solidFill>
                  <a:srgbClr val="FFFFFF"/>
                </a:solidFill>
                <a:latin typeface="Arial" charset="0"/>
              </a:rPr>
              <a:t>IAEA</a:t>
            </a:r>
          </a:p>
          <a:p>
            <a:pPr algn="ctr">
              <a:spcBef>
                <a:spcPct val="50000"/>
              </a:spcBef>
              <a:buFontTx/>
              <a:buNone/>
              <a:defRPr/>
            </a:pPr>
            <a:r>
              <a:rPr lang="en-GB" sz="900">
                <a:solidFill>
                  <a:srgbClr val="FFFFFF"/>
                </a:solidFill>
                <a:latin typeface="Arial" charset="0"/>
              </a:rPr>
              <a:t>International Atomic Energy Agency</a:t>
            </a:r>
          </a:p>
        </p:txBody>
      </p:sp>
      <p:pic>
        <p:nvPicPr>
          <p:cNvPr id="5" name="Picture 3" descr="IAEAlogo_Black"/>
          <p:cNvPicPr>
            <a:picLocks noChangeAspect="1" noChangeArrowheads="1"/>
          </p:cNvPicPr>
          <p:nvPr/>
        </p:nvPicPr>
        <p:blipFill>
          <a:blip r:embed="rId2"/>
          <a:srcRect/>
          <a:stretch>
            <a:fillRect/>
          </a:stretch>
        </p:blipFill>
        <p:spPr bwMode="black">
          <a:xfrm>
            <a:off x="4114800" y="5105400"/>
            <a:ext cx="1050925" cy="914400"/>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hidden">
          <a:xfrm>
            <a:off x="0" y="0"/>
            <a:ext cx="9144000" cy="6861175"/>
          </a:xfrm>
          <a:prstGeom prst="rect">
            <a:avLst/>
          </a:prstGeom>
          <a:noFill/>
          <a:ln w="9525">
            <a:noFill/>
            <a:miter lim="800000"/>
            <a:headEnd/>
            <a:tailEnd/>
          </a:ln>
        </p:spPr>
      </p:pic>
      <p:sp>
        <p:nvSpPr>
          <p:cNvPr id="277509" name="Rectangle 5"/>
          <p:cNvSpPr>
            <a:spLocks noGrp="1" noChangeArrowheads="1"/>
          </p:cNvSpPr>
          <p:nvPr>
            <p:ph type="ctrTitle"/>
          </p:nvPr>
        </p:nvSpPr>
        <p:spPr bwMode="gray">
          <a:xfrm>
            <a:off x="0" y="1000125"/>
            <a:ext cx="9144000" cy="1771650"/>
          </a:xfrm>
        </p:spPr>
        <p:txBody>
          <a:bodyPr/>
          <a:lstStyle>
            <a:lvl1pPr algn="ctr">
              <a:defRPr/>
            </a:lvl1pPr>
          </a:lstStyle>
          <a:p>
            <a:pPr lvl="0"/>
            <a:r>
              <a:rPr lang="pt-BR" noProof="0"/>
              <a:t>Clique para editar o estilo do título mestre</a:t>
            </a:r>
            <a:endParaRPr lang="en-GB" noProof="0"/>
          </a:p>
        </p:txBody>
      </p:sp>
      <p:sp>
        <p:nvSpPr>
          <p:cNvPr id="277510" name="Rectangle 6"/>
          <p:cNvSpPr>
            <a:spLocks noGrp="1" noChangeArrowheads="1"/>
          </p:cNvSpPr>
          <p:nvPr>
            <p:ph type="subTitle" idx="1"/>
          </p:nvPr>
        </p:nvSpPr>
        <p:spPr>
          <a:xfrm>
            <a:off x="0" y="2797175"/>
            <a:ext cx="9144000" cy="1727200"/>
          </a:xfrm>
        </p:spPr>
        <p:txBody>
          <a:bodyPr anchor="ctr" anchorCtr="1"/>
          <a:lstStyle>
            <a:lvl1pPr marL="0" indent="0" algn="ctr">
              <a:buFontTx/>
              <a:buNone/>
              <a:defRPr/>
            </a:lvl1pPr>
          </a:lstStyle>
          <a:p>
            <a:pPr lvl="0"/>
            <a:r>
              <a:rPr lang="pt-BR" noProof="0"/>
              <a:t>Clique para editar o estilo do subtítulo mestre</a:t>
            </a:r>
            <a:endParaRPr lang="en-GB"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Vertical Text Placeholder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9888" y="98425"/>
            <a:ext cx="2147887" cy="5997575"/>
          </a:xfrm>
        </p:spPr>
        <p:txBody>
          <a:bodyPr vert="eaVert"/>
          <a:lstStyle/>
          <a:p>
            <a:r>
              <a:rPr lang="pt-BR"/>
              <a:t>Clique para editar o estilo do título mestre</a:t>
            </a:r>
            <a:endParaRPr lang="en-GB"/>
          </a:p>
        </p:txBody>
      </p:sp>
      <p:sp>
        <p:nvSpPr>
          <p:cNvPr id="3" name="Vertical Text Placeholder 2"/>
          <p:cNvSpPr>
            <a:spLocks noGrp="1"/>
          </p:cNvSpPr>
          <p:nvPr>
            <p:ph type="body" orient="vert" idx="1"/>
          </p:nvPr>
        </p:nvSpPr>
        <p:spPr>
          <a:xfrm>
            <a:off x="274638" y="98425"/>
            <a:ext cx="6292850" cy="5997575"/>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82575" y="98425"/>
            <a:ext cx="8534400" cy="762000"/>
          </a:xfrm>
        </p:spPr>
        <p:txBody>
          <a:bodyPr/>
          <a:lstStyle/>
          <a:p>
            <a:r>
              <a:rPr lang="pt-BR"/>
              <a:t>Clique para editar o estilo do título mestre</a:t>
            </a:r>
            <a:endParaRPr lang="en-GB"/>
          </a:p>
        </p:txBody>
      </p:sp>
      <p:sp>
        <p:nvSpPr>
          <p:cNvPr id="3" name="Text Placeholder 2"/>
          <p:cNvSpPr>
            <a:spLocks noGrp="1"/>
          </p:cNvSpPr>
          <p:nvPr>
            <p:ph type="body" sz="half" idx="1"/>
          </p:nvPr>
        </p:nvSpPr>
        <p:spPr>
          <a:xfrm>
            <a:off x="274638" y="1524000"/>
            <a:ext cx="4219575"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BR"/>
              <a:t>Clique para editar o estilo do título mestre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a:t>Clique para editar os estilos do texto mestre</a:t>
            </a:r>
          </a:p>
        </p:txBody>
      </p:sp>
      <p:sp>
        <p:nvSpPr>
          <p:cNvPr id="4"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5" name="Rectangle 8"/>
          <p:cNvSpPr>
            <a:spLocks noGrp="1" noChangeArrowheads="1"/>
          </p:cNvSpPr>
          <p:nvPr>
            <p:ph type="ftr" sz="quarter" idx="11"/>
          </p:nvPr>
        </p:nvSpPr>
        <p:spPr>
          <a:ln/>
        </p:spPr>
        <p:txBody>
          <a:bodyPr/>
          <a:lstStyle>
            <a:lvl1pPr>
              <a:defRPr/>
            </a:lvl1pPr>
          </a:lstStyle>
          <a:p>
            <a:endParaRPr lang="pt-BR"/>
          </a:p>
        </p:txBody>
      </p:sp>
      <p:sp>
        <p:nvSpPr>
          <p:cNvPr id="6"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Content Placeholder 2"/>
          <p:cNvSpPr>
            <a:spLocks noGrp="1"/>
          </p:cNvSpPr>
          <p:nvPr>
            <p:ph sz="half" idx="1"/>
          </p:nvPr>
        </p:nvSpPr>
        <p:spPr>
          <a:xfrm>
            <a:off x="274638" y="1524000"/>
            <a:ext cx="4219575"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Content Placeholder 3"/>
          <p:cNvSpPr>
            <a:spLocks noGrp="1"/>
          </p:cNvSpPr>
          <p:nvPr>
            <p:ph sz="half" idx="2"/>
          </p:nvPr>
        </p:nvSpPr>
        <p:spPr>
          <a:xfrm>
            <a:off x="4646613" y="1524000"/>
            <a:ext cx="4221162"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pt-BR"/>
              <a:t>Clique para editar o estilo do título mestre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do texto mestre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7"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8" name="Rectangle 8"/>
          <p:cNvSpPr>
            <a:spLocks noGrp="1" noChangeArrowheads="1"/>
          </p:cNvSpPr>
          <p:nvPr>
            <p:ph type="ftr" sz="quarter" idx="11"/>
          </p:nvPr>
        </p:nvSpPr>
        <p:spPr>
          <a:ln/>
        </p:spPr>
        <p:txBody>
          <a:bodyPr/>
          <a:lstStyle>
            <a:lvl1pPr>
              <a:defRPr/>
            </a:lvl1pPr>
          </a:lstStyle>
          <a:p>
            <a:endParaRPr lang="pt-BR"/>
          </a:p>
        </p:txBody>
      </p:sp>
      <p:sp>
        <p:nvSpPr>
          <p:cNvPr id="9"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estilo do título mestre</a:t>
            </a:r>
            <a:endParaRPr lang="en-GB"/>
          </a:p>
        </p:txBody>
      </p:sp>
      <p:sp>
        <p:nvSpPr>
          <p:cNvPr id="3"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4" name="Rectangle 8"/>
          <p:cNvSpPr>
            <a:spLocks noGrp="1" noChangeArrowheads="1"/>
          </p:cNvSpPr>
          <p:nvPr>
            <p:ph type="ftr" sz="quarter" idx="11"/>
          </p:nvPr>
        </p:nvSpPr>
        <p:spPr>
          <a:ln/>
        </p:spPr>
        <p:txBody>
          <a:bodyPr/>
          <a:lstStyle>
            <a:lvl1pPr>
              <a:defRPr/>
            </a:lvl1pPr>
          </a:lstStyle>
          <a:p>
            <a:endParaRPr lang="pt-BR"/>
          </a:p>
        </p:txBody>
      </p:sp>
      <p:sp>
        <p:nvSpPr>
          <p:cNvPr id="5"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3" name="Rectangle 8"/>
          <p:cNvSpPr>
            <a:spLocks noGrp="1" noChangeArrowheads="1"/>
          </p:cNvSpPr>
          <p:nvPr>
            <p:ph type="ftr" sz="quarter" idx="11"/>
          </p:nvPr>
        </p:nvSpPr>
        <p:spPr>
          <a:ln/>
        </p:spPr>
        <p:txBody>
          <a:bodyPr/>
          <a:lstStyle>
            <a:lvl1pPr>
              <a:defRPr/>
            </a:lvl1pPr>
          </a:lstStyle>
          <a:p>
            <a:endParaRPr lang="pt-BR"/>
          </a:p>
        </p:txBody>
      </p:sp>
      <p:sp>
        <p:nvSpPr>
          <p:cNvPr id="4"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BR"/>
              <a:t>Clique para editar o estilo do título mestre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BR"/>
              <a:t>Clique para editar o estilo do título mestre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a:t>Clique no ícone para adicionar uma imagem</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do texto mestre</a:t>
            </a:r>
          </a:p>
        </p:txBody>
      </p:sp>
      <p:sp>
        <p:nvSpPr>
          <p:cNvPr id="5" name="Rectangle 7"/>
          <p:cNvSpPr>
            <a:spLocks noGrp="1" noChangeArrowheads="1"/>
          </p:cNvSpPr>
          <p:nvPr>
            <p:ph type="dt" sz="half" idx="10"/>
          </p:nvPr>
        </p:nvSpPr>
        <p:spPr>
          <a:ln/>
        </p:spPr>
        <p:txBody>
          <a:bodyPr/>
          <a:lstStyle>
            <a:lvl1pPr>
              <a:defRPr/>
            </a:lvl1pPr>
          </a:lstStyle>
          <a:p>
            <a:fld id="{A599DFB8-8DC5-47C1-8BE8-CC5540567F95}" type="datetimeFigureOut">
              <a:rPr lang="pt-BR" smtClean="0"/>
              <a:pPr/>
              <a:t>18/04/2019</a:t>
            </a:fld>
            <a:endParaRPr lang="pt-BR"/>
          </a:p>
        </p:txBody>
      </p:sp>
      <p:sp>
        <p:nvSpPr>
          <p:cNvPr id="6" name="Rectangle 8"/>
          <p:cNvSpPr>
            <a:spLocks noGrp="1" noChangeArrowheads="1"/>
          </p:cNvSpPr>
          <p:nvPr>
            <p:ph type="ftr" sz="quarter" idx="11"/>
          </p:nvPr>
        </p:nvSpPr>
        <p:spPr>
          <a:ln/>
        </p:spPr>
        <p:txBody>
          <a:bodyPr/>
          <a:lstStyle>
            <a:lvl1pPr>
              <a:defRPr/>
            </a:lvl1pPr>
          </a:lstStyle>
          <a:p>
            <a:endParaRPr lang="pt-BR"/>
          </a:p>
        </p:txBody>
      </p:sp>
      <p:sp>
        <p:nvSpPr>
          <p:cNvPr id="7" name="Rectangle 9"/>
          <p:cNvSpPr>
            <a:spLocks noGrp="1" noChangeArrowheads="1"/>
          </p:cNvSpPr>
          <p:nvPr>
            <p:ph type="sldNum" sz="quarter" idx="12"/>
          </p:nvPr>
        </p:nvSpPr>
        <p:spPr>
          <a:ln/>
        </p:spPr>
        <p:txBody>
          <a:bodyPr/>
          <a:lstStyle>
            <a:lvl1pPr>
              <a:defRPr/>
            </a:lvl1pPr>
          </a:lstStyle>
          <a:p>
            <a:fld id="{473D2F16-7B18-4570-AECB-5C6E3961021E}"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0DF"/>
        </a:solidFill>
        <a:effectLst/>
      </p:bgPr>
    </p:bg>
    <p:spTree>
      <p:nvGrpSpPr>
        <p:cNvPr id="1" name=""/>
        <p:cNvGrpSpPr/>
        <p:nvPr/>
      </p:nvGrpSpPr>
      <p:grpSpPr>
        <a:xfrm>
          <a:off x="0" y="0"/>
          <a:ext cx="0" cy="0"/>
          <a:chOff x="0" y="0"/>
          <a:chExt cx="0" cy="0"/>
        </a:xfrm>
      </p:grpSpPr>
      <p:pic>
        <p:nvPicPr>
          <p:cNvPr id="1026" name="Picture 2" descr="IAEAlogo_Black"/>
          <p:cNvPicPr>
            <a:picLocks noChangeAspect="1" noChangeArrowheads="1"/>
          </p:cNvPicPr>
          <p:nvPr/>
        </p:nvPicPr>
        <p:blipFill>
          <a:blip r:embed="rId14"/>
          <a:srcRect/>
          <a:stretch>
            <a:fillRect/>
          </a:stretch>
        </p:blipFill>
        <p:spPr bwMode="black">
          <a:xfrm>
            <a:off x="304800" y="6110288"/>
            <a:ext cx="685800" cy="596900"/>
          </a:xfrm>
          <a:prstGeom prst="rect">
            <a:avLst/>
          </a:prstGeom>
          <a:noFill/>
          <a:ln w="9525">
            <a:noFill/>
            <a:miter lim="800000"/>
            <a:headEnd/>
            <a:tailEnd/>
          </a:ln>
        </p:spPr>
      </p:pic>
      <p:sp>
        <p:nvSpPr>
          <p:cNvPr id="1027" name="Text Box 3"/>
          <p:cNvSpPr txBox="1">
            <a:spLocks noChangeArrowheads="1"/>
          </p:cNvSpPr>
          <p:nvPr/>
        </p:nvSpPr>
        <p:spPr bwMode="black">
          <a:xfrm>
            <a:off x="990600" y="6202363"/>
            <a:ext cx="914400" cy="427037"/>
          </a:xfrm>
          <a:prstGeom prst="rect">
            <a:avLst/>
          </a:prstGeom>
          <a:noFill/>
          <a:ln w="9525">
            <a:noFill/>
            <a:miter lim="800000"/>
            <a:headEnd/>
            <a:tailEnd/>
          </a:ln>
          <a:effectLst/>
        </p:spPr>
        <p:txBody>
          <a:bodyPr>
            <a:spAutoFit/>
          </a:bodyPr>
          <a:lstStyle/>
          <a:p>
            <a:pPr>
              <a:spcBef>
                <a:spcPct val="50000"/>
              </a:spcBef>
              <a:buFontTx/>
              <a:buNone/>
              <a:defRPr/>
            </a:pPr>
            <a:r>
              <a:rPr lang="en-GB" sz="2200">
                <a:solidFill>
                  <a:srgbClr val="FFFFFF"/>
                </a:solidFill>
                <a:latin typeface="Arial" charset="0"/>
              </a:rPr>
              <a:t>IAEA</a:t>
            </a:r>
          </a:p>
        </p:txBody>
      </p:sp>
      <p:pic>
        <p:nvPicPr>
          <p:cNvPr id="1028" name="Picture 4"/>
          <p:cNvPicPr>
            <a:picLocks noChangeAspect="1" noChangeArrowheads="1"/>
          </p:cNvPicPr>
          <p:nvPr/>
        </p:nvPicPr>
        <p:blipFill>
          <a:blip r:embed="rId15"/>
          <a:srcRect/>
          <a:stretch>
            <a:fillRect/>
          </a:stretch>
        </p:blipFill>
        <p:spPr bwMode="hidden">
          <a:xfrm>
            <a:off x="0" y="0"/>
            <a:ext cx="9144000" cy="6861175"/>
          </a:xfrm>
          <a:prstGeom prst="rect">
            <a:avLst/>
          </a:prstGeom>
          <a:noFill/>
          <a:ln w="9525">
            <a:noFill/>
            <a:miter lim="800000"/>
            <a:headEnd/>
            <a:tailEnd/>
          </a:ln>
        </p:spPr>
      </p:pic>
      <p:sp>
        <p:nvSpPr>
          <p:cNvPr id="1029" name="Rectangle 5"/>
          <p:cNvSpPr>
            <a:spLocks noGrp="1" noChangeArrowheads="1"/>
          </p:cNvSpPr>
          <p:nvPr>
            <p:ph type="title"/>
          </p:nvPr>
        </p:nvSpPr>
        <p:spPr bwMode="black">
          <a:xfrm>
            <a:off x="282575" y="98425"/>
            <a:ext cx="8534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t>Clique para editar o estilo do título mestre</a:t>
            </a:r>
            <a:endParaRPr lang="en-GB"/>
          </a:p>
        </p:txBody>
      </p:sp>
      <p:sp>
        <p:nvSpPr>
          <p:cNvPr id="1030" name="Rectangle 6"/>
          <p:cNvSpPr>
            <a:spLocks noGrp="1" noChangeArrowheads="1"/>
          </p:cNvSpPr>
          <p:nvPr>
            <p:ph type="body" idx="1"/>
          </p:nvPr>
        </p:nvSpPr>
        <p:spPr bwMode="gray">
          <a:xfrm>
            <a:off x="274638" y="1524000"/>
            <a:ext cx="8593137"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endParaRPr lang="en-GB"/>
          </a:p>
        </p:txBody>
      </p:sp>
      <p:sp>
        <p:nvSpPr>
          <p:cNvPr id="276487" name="Rectangle 7"/>
          <p:cNvSpPr>
            <a:spLocks noGrp="1" noChangeArrowheads="1"/>
          </p:cNvSpPr>
          <p:nvPr>
            <p:ph type="dt" sz="half" idx="2"/>
          </p:nvPr>
        </p:nvSpPr>
        <p:spPr bwMode="white">
          <a:xfrm>
            <a:off x="6783388" y="6369050"/>
            <a:ext cx="1676400"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A599DFB8-8DC5-47C1-8BE8-CC5540567F95}" type="datetimeFigureOut">
              <a:rPr lang="pt-BR" smtClean="0"/>
              <a:pPr/>
              <a:t>18/04/2019</a:t>
            </a:fld>
            <a:endParaRPr lang="pt-BR"/>
          </a:p>
        </p:txBody>
      </p:sp>
      <p:sp>
        <p:nvSpPr>
          <p:cNvPr id="276488" name="Rectangle 8"/>
          <p:cNvSpPr>
            <a:spLocks noGrp="1" noChangeArrowheads="1"/>
          </p:cNvSpPr>
          <p:nvPr>
            <p:ph type="ftr" sz="quarter" idx="3"/>
          </p:nvPr>
        </p:nvSpPr>
        <p:spPr bwMode="white">
          <a:xfrm>
            <a:off x="4154488" y="6369050"/>
            <a:ext cx="262413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endParaRPr lang="pt-BR"/>
          </a:p>
        </p:txBody>
      </p:sp>
      <p:sp>
        <p:nvSpPr>
          <p:cNvPr id="276489" name="Rectangle 9"/>
          <p:cNvSpPr>
            <a:spLocks noGrp="1" noChangeArrowheads="1"/>
          </p:cNvSpPr>
          <p:nvPr>
            <p:ph type="sldNum" sz="quarter" idx="4"/>
          </p:nvPr>
        </p:nvSpPr>
        <p:spPr bwMode="white">
          <a:xfrm>
            <a:off x="8472488" y="6369050"/>
            <a:ext cx="509587" cy="2936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spcBef>
                <a:spcPct val="0"/>
              </a:spcBef>
              <a:buFontTx/>
              <a:buNone/>
              <a:defRPr sz="1000" b="0">
                <a:solidFill>
                  <a:schemeClr val="bg2"/>
                </a:solidFill>
                <a:latin typeface="Arial" charset="0"/>
              </a:defRPr>
            </a:lvl1pPr>
          </a:lstStyle>
          <a:p>
            <a:fld id="{473D2F16-7B18-4570-AECB-5C6E3961021E}"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20000"/>
        </a:spcBef>
        <a:spcAft>
          <a:spcPct val="0"/>
        </a:spcAft>
        <a:defRPr sz="3600" b="1">
          <a:solidFill>
            <a:schemeClr val="tx2"/>
          </a:solidFill>
          <a:latin typeface="+mj-lt"/>
          <a:ea typeface="+mj-ea"/>
          <a:cs typeface="+mj-cs"/>
        </a:defRPr>
      </a:lvl1pPr>
      <a:lvl2pPr algn="l" rtl="0" eaLnBrk="1" fontAlgn="base" hangingPunct="1">
        <a:spcBef>
          <a:spcPct val="20000"/>
        </a:spcBef>
        <a:spcAft>
          <a:spcPct val="0"/>
        </a:spcAft>
        <a:defRPr sz="3600" b="1">
          <a:solidFill>
            <a:schemeClr val="tx2"/>
          </a:solidFill>
          <a:latin typeface="Arial" charset="0"/>
        </a:defRPr>
      </a:lvl2pPr>
      <a:lvl3pPr algn="l" rtl="0" eaLnBrk="1" fontAlgn="base" hangingPunct="1">
        <a:spcBef>
          <a:spcPct val="20000"/>
        </a:spcBef>
        <a:spcAft>
          <a:spcPct val="0"/>
        </a:spcAft>
        <a:defRPr sz="3600" b="1">
          <a:solidFill>
            <a:schemeClr val="tx2"/>
          </a:solidFill>
          <a:latin typeface="Arial" charset="0"/>
        </a:defRPr>
      </a:lvl3pPr>
      <a:lvl4pPr algn="l" rtl="0" eaLnBrk="1" fontAlgn="base" hangingPunct="1">
        <a:spcBef>
          <a:spcPct val="20000"/>
        </a:spcBef>
        <a:spcAft>
          <a:spcPct val="0"/>
        </a:spcAft>
        <a:defRPr sz="3600" b="1">
          <a:solidFill>
            <a:schemeClr val="tx2"/>
          </a:solidFill>
          <a:latin typeface="Arial" charset="0"/>
        </a:defRPr>
      </a:lvl4pPr>
      <a:lvl5pPr algn="l" rtl="0" eaLnBrk="1" fontAlgn="base" hangingPunct="1">
        <a:spcBef>
          <a:spcPct val="20000"/>
        </a:spcBef>
        <a:spcAft>
          <a:spcPct val="0"/>
        </a:spcAft>
        <a:defRPr sz="3600" b="1">
          <a:solidFill>
            <a:schemeClr val="tx2"/>
          </a:solidFill>
          <a:latin typeface="Arial" charset="0"/>
        </a:defRPr>
      </a:lvl5pPr>
      <a:lvl6pPr marL="457200" algn="l" rtl="0" eaLnBrk="1" fontAlgn="base" hangingPunct="1">
        <a:spcBef>
          <a:spcPct val="20000"/>
        </a:spcBef>
        <a:spcAft>
          <a:spcPct val="0"/>
        </a:spcAft>
        <a:defRPr sz="3600" b="1">
          <a:solidFill>
            <a:schemeClr val="tx2"/>
          </a:solidFill>
          <a:latin typeface="Arial" charset="0"/>
        </a:defRPr>
      </a:lvl6pPr>
      <a:lvl7pPr marL="914400" algn="l" rtl="0" eaLnBrk="1" fontAlgn="base" hangingPunct="1">
        <a:spcBef>
          <a:spcPct val="20000"/>
        </a:spcBef>
        <a:spcAft>
          <a:spcPct val="0"/>
        </a:spcAft>
        <a:defRPr sz="3600" b="1">
          <a:solidFill>
            <a:schemeClr val="tx2"/>
          </a:solidFill>
          <a:latin typeface="Arial" charset="0"/>
        </a:defRPr>
      </a:lvl7pPr>
      <a:lvl8pPr marL="1371600" algn="l" rtl="0" eaLnBrk="1" fontAlgn="base" hangingPunct="1">
        <a:spcBef>
          <a:spcPct val="20000"/>
        </a:spcBef>
        <a:spcAft>
          <a:spcPct val="0"/>
        </a:spcAft>
        <a:defRPr sz="3600" b="1">
          <a:solidFill>
            <a:schemeClr val="tx2"/>
          </a:solidFill>
          <a:latin typeface="Arial" charset="0"/>
        </a:defRPr>
      </a:lvl8pPr>
      <a:lvl9pPr marL="1828800" algn="l" rtl="0" eaLnBrk="1" fontAlgn="base" hangingPunct="1">
        <a:spcBef>
          <a:spcPct val="2000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lr>
          <a:schemeClr val="folHlink"/>
        </a:buClr>
        <a:buSzPct val="110000"/>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folHlink"/>
        </a:buClr>
        <a:buSzPct val="110000"/>
        <a:buChar char="•"/>
        <a:defRPr sz="2800">
          <a:solidFill>
            <a:schemeClr val="tx2"/>
          </a:solidFill>
          <a:latin typeface="+mn-lt"/>
        </a:defRPr>
      </a:lvl2pPr>
      <a:lvl3pPr marL="1143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3pPr>
      <a:lvl4pPr marL="1600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4pPr>
      <a:lvl5pPr marL="20574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5pPr>
      <a:lvl6pPr marL="25146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6pPr>
      <a:lvl7pPr marL="29718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7pPr>
      <a:lvl8pPr marL="34290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8pPr>
      <a:lvl9pPr marL="3886200" indent="-228600" algn="l" rtl="0" eaLnBrk="1" fontAlgn="base" hangingPunct="1">
        <a:spcBef>
          <a:spcPct val="20000"/>
        </a:spcBef>
        <a:spcAft>
          <a:spcPct val="0"/>
        </a:spcAft>
        <a:buClr>
          <a:schemeClr val="folHlink"/>
        </a:buClr>
        <a:buSzPct val="110000"/>
        <a:buChar char="•"/>
        <a:defRPr sz="24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1285852" y="0"/>
            <a:ext cx="6400800" cy="6858000"/>
          </a:xfrm>
        </p:spPr>
        <p:txBody>
          <a:bodyPr>
            <a:normAutofit/>
          </a:bodyPr>
          <a:lstStyle/>
          <a:p>
            <a:pPr algn="l"/>
            <a:endParaRPr lang="es-ES" sz="2800" b="1" baseline="0" dirty="0">
              <a:solidFill>
                <a:schemeClr val="tx1"/>
              </a:solidFill>
              <a:latin typeface="TimesNewRoman"/>
            </a:endParaRPr>
          </a:p>
          <a:p>
            <a:r>
              <a:rPr lang="es-ES" b="1" dirty="0" err="1">
                <a:solidFill>
                  <a:srgbClr val="0070C0"/>
                </a:solidFill>
                <a:latin typeface="TimesNewRoman"/>
              </a:rPr>
              <a:t>Decommissioning</a:t>
            </a:r>
            <a:r>
              <a:rPr lang="es-ES" b="1" dirty="0">
                <a:solidFill>
                  <a:srgbClr val="0070C0"/>
                </a:solidFill>
                <a:latin typeface="TimesNewRoman"/>
              </a:rPr>
              <a:t> </a:t>
            </a:r>
            <a:r>
              <a:rPr lang="es-ES" b="1" dirty="0" err="1">
                <a:solidFill>
                  <a:srgbClr val="0070C0"/>
                </a:solidFill>
                <a:latin typeface="TimesNewRoman"/>
              </a:rPr>
              <a:t>of</a:t>
            </a:r>
            <a:r>
              <a:rPr lang="es-ES" b="1" dirty="0">
                <a:solidFill>
                  <a:srgbClr val="0070C0"/>
                </a:solidFill>
                <a:latin typeface="TimesNewRoman"/>
              </a:rPr>
              <a:t> </a:t>
            </a:r>
            <a:r>
              <a:rPr lang="es-ES" b="1" dirty="0" err="1">
                <a:solidFill>
                  <a:srgbClr val="0070C0"/>
                </a:solidFill>
                <a:latin typeface="TimesNewRoman"/>
              </a:rPr>
              <a:t>facilities</a:t>
            </a:r>
            <a:endParaRPr lang="es-ES" i="1" dirty="0">
              <a:solidFill>
                <a:srgbClr val="0070C0"/>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14348" y="0"/>
            <a:ext cx="7715304" cy="6858000"/>
          </a:xfrm>
        </p:spPr>
        <p:txBody>
          <a:bodyPr>
            <a:normAutofit/>
          </a:bodyPr>
          <a:lstStyle/>
          <a:p>
            <a:pPr marL="0" indent="0">
              <a:buNone/>
            </a:pPr>
            <a:endParaRPr lang="es-ES" sz="2400" dirty="0">
              <a:solidFill>
                <a:schemeClr val="tx1"/>
              </a:solidFill>
              <a:latin typeface="TimesNewRoman,Bold"/>
              <a:ea typeface="+mj-ea"/>
              <a:cs typeface="+mj-cs"/>
            </a:endParaRPr>
          </a:p>
          <a:p>
            <a:pPr marL="0" indent="0">
              <a:buNone/>
            </a:pPr>
            <a:r>
              <a:rPr lang="es-ES" sz="2400" dirty="0" err="1">
                <a:solidFill>
                  <a:schemeClr val="tx1"/>
                </a:solidFill>
                <a:latin typeface="TimesNewRoman,Bold"/>
                <a:ea typeface="+mj-ea"/>
                <a:cs typeface="+mj-cs"/>
              </a:rPr>
              <a:t>S</a:t>
            </a:r>
            <a:r>
              <a:rPr lang="es-ES" sz="2400" dirty="0" err="1"/>
              <a:t>ummary</a:t>
            </a:r>
            <a:endParaRPr lang="es-ES" sz="2400" dirty="0"/>
          </a:p>
          <a:p>
            <a:pPr algn="l">
              <a:buNone/>
            </a:pPr>
            <a:endParaRPr lang="es-ES" sz="2400" b="1" dirty="0">
              <a:solidFill>
                <a:srgbClr val="0070C0"/>
              </a:solidFill>
              <a:latin typeface="TimesNewRoman"/>
              <a:ea typeface="+mj-ea"/>
              <a:cs typeface="+mj-cs"/>
            </a:endParaRPr>
          </a:p>
          <a:p>
            <a:pPr algn="l">
              <a:buNone/>
            </a:pPr>
            <a:endParaRPr lang="es-ES" sz="2400" b="1" dirty="0">
              <a:solidFill>
                <a:srgbClr val="0070C0"/>
              </a:solidFill>
              <a:latin typeface="TimesNewRoman"/>
              <a:ea typeface="+mj-ea"/>
              <a:cs typeface="+mj-cs"/>
            </a:endParaRPr>
          </a:p>
          <a:p>
            <a:pPr>
              <a:buNone/>
            </a:pPr>
            <a:r>
              <a:rPr lang="en-US" sz="2400" b="1" dirty="0">
                <a:solidFill>
                  <a:srgbClr val="0070C0"/>
                </a:solidFill>
                <a:latin typeface="TimesNewRoman"/>
                <a:ea typeface="+mj-ea"/>
                <a:cs typeface="+mj-cs"/>
              </a:rPr>
              <a:t>Decommissioning  Plan</a:t>
            </a:r>
          </a:p>
          <a:p>
            <a:pPr>
              <a:buNone/>
            </a:pPr>
            <a:endParaRPr lang="en-US" sz="2400" b="1" dirty="0">
              <a:solidFill>
                <a:srgbClr val="0070C0"/>
              </a:solidFill>
              <a:latin typeface="TimesNewRoman"/>
              <a:ea typeface="+mj-ea"/>
              <a:cs typeface="+mj-cs"/>
            </a:endParaRPr>
          </a:p>
          <a:p>
            <a:r>
              <a:rPr lang="en-US" sz="2400" b="1" dirty="0">
                <a:solidFill>
                  <a:srgbClr val="0070C0"/>
                </a:solidFill>
                <a:latin typeface="TimesNewRoman"/>
                <a:ea typeface="+mj-ea"/>
                <a:cs typeface="+mj-cs"/>
              </a:rPr>
              <a:t>Resources</a:t>
            </a:r>
          </a:p>
          <a:p>
            <a:r>
              <a:rPr lang="en-US" sz="2400" b="1" dirty="0">
                <a:solidFill>
                  <a:srgbClr val="0070C0"/>
                </a:solidFill>
                <a:latin typeface="TimesNewRoman"/>
                <a:ea typeface="+mj-ea"/>
                <a:cs typeface="+mj-cs"/>
              </a:rPr>
              <a:t>Final report</a:t>
            </a:r>
          </a:p>
          <a:p>
            <a:r>
              <a:rPr lang="en-US" sz="2400" b="1" dirty="0">
                <a:solidFill>
                  <a:srgbClr val="0070C0"/>
                </a:solidFill>
                <a:latin typeface="TimesNewRoman"/>
                <a:ea typeface="+mj-ea"/>
                <a:cs typeface="+mj-cs"/>
              </a:rPr>
              <a:t>Records keeping</a:t>
            </a:r>
            <a:endParaRPr lang="es-ES" i="1" baseline="0" dirty="0">
              <a:solidFill>
                <a:schemeClr val="tx1"/>
              </a:solidFill>
              <a:latin typeface="TimesNewRoman"/>
            </a:endParaRPr>
          </a:p>
          <a:p>
            <a:pPr algn="l"/>
            <a:endParaRPr lang="es-ES" dirty="0">
              <a:solidFill>
                <a:schemeClr val="tx1"/>
              </a:solidFill>
              <a:latin typeface="TimesNewRoman"/>
            </a:endParaRPr>
          </a:p>
          <a:p>
            <a:pPr algn="l"/>
            <a:endParaRPr lang="es-ES" dirty="0">
              <a:solidFill>
                <a:schemeClr val="tx1"/>
              </a:solidFill>
              <a:latin typeface="TimesNew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642910" y="1340768"/>
            <a:ext cx="7929618" cy="2659736"/>
          </a:xfrm>
        </p:spPr>
        <p:txBody>
          <a:bodyPr>
            <a:normAutofit fontScale="92500"/>
          </a:bodyPr>
          <a:lstStyle/>
          <a:p>
            <a:pPr algn="r">
              <a:buNone/>
            </a:pPr>
            <a:endParaRPr lang="es-ES" sz="2800" dirty="0">
              <a:solidFill>
                <a:srgbClr val="0070C0"/>
              </a:solidFill>
              <a:latin typeface="TimesNewRoman"/>
            </a:endParaRPr>
          </a:p>
          <a:p>
            <a:pPr>
              <a:buNone/>
            </a:pPr>
            <a:r>
              <a:rPr lang="en-US" sz="2600" i="1" dirty="0">
                <a:solidFill>
                  <a:srgbClr val="0070C0"/>
                </a:solidFill>
                <a:ea typeface="+mj-ea"/>
                <a:cs typeface="+mj-cs"/>
              </a:rPr>
              <a:t>	The operator must prepare and maintain an updated decommissioning plan during the life of the facility, unless the regulatory body has taken another decision, to show that decommissioning can be done safely and comply with the defined final state.</a:t>
            </a:r>
            <a:endParaRPr lang="es-ES" sz="2600" dirty="0">
              <a:solidFill>
                <a:schemeClr val="tx1"/>
              </a:solidFill>
            </a:endParaRPr>
          </a:p>
          <a:p>
            <a:pPr algn="l"/>
            <a:endParaRPr lang="es-ES" dirty="0">
              <a:solidFill>
                <a:schemeClr val="tx1"/>
              </a:solidFill>
              <a:latin typeface="TimesNewRoman"/>
            </a:endParaRPr>
          </a:p>
        </p:txBody>
      </p:sp>
      <p:pic>
        <p:nvPicPr>
          <p:cNvPr id="4" name="Imagem 3" descr="imagesCA2HGKSG.jpg"/>
          <p:cNvPicPr>
            <a:picLocks noChangeAspect="1"/>
          </p:cNvPicPr>
          <p:nvPr/>
        </p:nvPicPr>
        <p:blipFill>
          <a:blip r:embed="rId2"/>
          <a:stretch>
            <a:fillRect/>
          </a:stretch>
        </p:blipFill>
        <p:spPr>
          <a:xfrm>
            <a:off x="5429256" y="3929066"/>
            <a:ext cx="1981200" cy="2286000"/>
          </a:xfrm>
          <a:prstGeom prst="rect">
            <a:avLst/>
          </a:prstGeom>
        </p:spPr>
      </p:pic>
      <p:sp>
        <p:nvSpPr>
          <p:cNvPr id="2" name="CuadroTexto 1">
            <a:extLst>
              <a:ext uri="{FF2B5EF4-FFF2-40B4-BE49-F238E27FC236}">
                <a16:creationId xmlns:a16="http://schemas.microsoft.com/office/drawing/2014/main" id="{BD33C858-09BC-4ED3-99E9-E6BC6AB888BF}"/>
              </a:ext>
            </a:extLst>
          </p:cNvPr>
          <p:cNvSpPr txBox="1"/>
          <p:nvPr/>
        </p:nvSpPr>
        <p:spPr>
          <a:xfrm>
            <a:off x="3923928" y="350546"/>
            <a:ext cx="4354077" cy="584775"/>
          </a:xfrm>
          <a:prstGeom prst="rect">
            <a:avLst/>
          </a:prstGeom>
          <a:noFill/>
        </p:spPr>
        <p:txBody>
          <a:bodyPr wrap="none" rtlCol="0">
            <a:spAutoFit/>
          </a:bodyPr>
          <a:lstStyle/>
          <a:p>
            <a:r>
              <a:rPr lang="en-GB" sz="3200" dirty="0">
                <a:solidFill>
                  <a:schemeClr val="tx2"/>
                </a:solidFill>
              </a:rPr>
              <a:t>Decommissioning Plan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642910" y="0"/>
            <a:ext cx="7858180" cy="4786322"/>
          </a:xfrm>
        </p:spPr>
        <p:txBody>
          <a:bodyPr>
            <a:normAutofit fontScale="32500" lnSpcReduction="20000"/>
          </a:bodyPr>
          <a:lstStyle/>
          <a:p>
            <a:pPr algn="r">
              <a:buNone/>
            </a:pPr>
            <a:endParaRPr lang="pt-BR" sz="9600" i="1" dirty="0">
              <a:solidFill>
                <a:schemeClr val="tx1"/>
              </a:solidFill>
              <a:latin typeface="TimesNewRoman"/>
            </a:endParaRPr>
          </a:p>
          <a:p>
            <a:pPr algn="r">
              <a:buNone/>
            </a:pPr>
            <a:r>
              <a:rPr lang="es-ES" sz="8600" dirty="0" err="1">
                <a:solidFill>
                  <a:srgbClr val="0070C0"/>
                </a:solidFill>
              </a:rPr>
              <a:t>Funding</a:t>
            </a:r>
            <a:endParaRPr lang="es-ES" sz="8600" dirty="0">
              <a:solidFill>
                <a:srgbClr val="0070C0"/>
              </a:solidFill>
            </a:endParaRPr>
          </a:p>
          <a:p>
            <a:pPr algn="r"/>
            <a:endParaRPr lang="es-ES" sz="9600" dirty="0">
              <a:solidFill>
                <a:srgbClr val="0070C0"/>
              </a:solidFill>
              <a:latin typeface="TimesNewRoman"/>
            </a:endParaRPr>
          </a:p>
          <a:p>
            <a:pPr algn="just">
              <a:buNone/>
            </a:pPr>
            <a:r>
              <a:rPr lang="es-ES" sz="8600" dirty="0">
                <a:solidFill>
                  <a:srgbClr val="0070C0"/>
                </a:solidFill>
                <a:latin typeface="TimesNewRoman"/>
              </a:rPr>
              <a:t>	</a:t>
            </a:r>
            <a:r>
              <a:rPr lang="en-US" sz="8600" dirty="0">
                <a:solidFill>
                  <a:srgbClr val="0070C0"/>
                </a:solidFill>
              </a:rPr>
              <a:t>The initial plan should contemplate the calculation of sufficient funds and that they be available for closure, to facilitate early planning for the minimization of the need for decontamination, and to offer the preparation and early maintenance of important records for the decommissioning</a:t>
            </a:r>
            <a:r>
              <a:rPr lang="en-US" sz="8600" dirty="0">
                <a:solidFill>
                  <a:srgbClr val="0070C0"/>
                </a:solidFill>
                <a:latin typeface="TimesNewRoman"/>
              </a:rPr>
              <a:t>.</a:t>
            </a:r>
            <a:endParaRPr lang="es-ES" sz="8600" dirty="0">
              <a:solidFill>
                <a:srgbClr val="0070C0"/>
              </a:solidFill>
              <a:latin typeface="TimesNewRoman"/>
            </a:endParaRPr>
          </a:p>
        </p:txBody>
      </p:sp>
      <p:pic>
        <p:nvPicPr>
          <p:cNvPr id="4" name="Imagem 3" descr="money.bmp"/>
          <p:cNvPicPr>
            <a:picLocks noChangeAspect="1"/>
          </p:cNvPicPr>
          <p:nvPr/>
        </p:nvPicPr>
        <p:blipFill>
          <a:blip r:embed="rId2"/>
          <a:stretch>
            <a:fillRect/>
          </a:stretch>
        </p:blipFill>
        <p:spPr>
          <a:xfrm>
            <a:off x="5429256" y="4000504"/>
            <a:ext cx="2928958" cy="232457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642910" y="0"/>
            <a:ext cx="7786742" cy="5143512"/>
          </a:xfrm>
        </p:spPr>
        <p:txBody>
          <a:bodyPr>
            <a:normAutofit fontScale="325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algn="r">
              <a:buNone/>
            </a:pPr>
            <a:r>
              <a:rPr lang="en-US" sz="8000" dirty="0">
                <a:solidFill>
                  <a:srgbClr val="0070C0"/>
                </a:solidFill>
              </a:rPr>
              <a:t>Final report</a:t>
            </a:r>
          </a:p>
          <a:p>
            <a:pPr algn="r">
              <a:buNone/>
            </a:pPr>
            <a:endParaRPr lang="en-US" sz="8000" dirty="0">
              <a:solidFill>
                <a:srgbClr val="0070C0"/>
              </a:solidFill>
            </a:endParaRPr>
          </a:p>
          <a:p>
            <a:pPr algn="r">
              <a:buNone/>
            </a:pPr>
            <a:endParaRPr lang="en-US" sz="8000" dirty="0">
              <a:solidFill>
                <a:srgbClr val="0070C0"/>
              </a:solidFill>
            </a:endParaRPr>
          </a:p>
          <a:p>
            <a:pPr marL="0" indent="0">
              <a:buNone/>
            </a:pPr>
            <a:r>
              <a:rPr lang="en-US" sz="8000" dirty="0">
                <a:solidFill>
                  <a:srgbClr val="0070C0"/>
                </a:solidFill>
              </a:rPr>
              <a:t>The plan must provide for the submission of the final decommissioning report, which contains, at least, the following information:</a:t>
            </a:r>
          </a:p>
          <a:p>
            <a:pPr algn="r">
              <a:buNone/>
            </a:pPr>
            <a:endParaRPr lang="en-US" sz="8000" dirty="0">
              <a:solidFill>
                <a:srgbClr val="0070C0"/>
              </a:solidFill>
            </a:endParaRPr>
          </a:p>
          <a:p>
            <a:r>
              <a:rPr lang="en-US" sz="8000" dirty="0">
                <a:solidFill>
                  <a:srgbClr val="0070C0"/>
                </a:solidFill>
              </a:rPr>
              <a:t>A brief description of the decommissioned facility;</a:t>
            </a:r>
          </a:p>
          <a:p>
            <a:r>
              <a:rPr lang="en-US" sz="8000" dirty="0">
                <a:solidFill>
                  <a:srgbClr val="0070C0"/>
                </a:solidFill>
              </a:rPr>
              <a:t>The objectives and strategy of the decommissioning;</a:t>
            </a:r>
          </a:p>
          <a:p>
            <a:r>
              <a:rPr lang="en-US" sz="8000" dirty="0">
                <a:solidFill>
                  <a:srgbClr val="0070C0"/>
                </a:solidFill>
              </a:rPr>
              <a:t>A description of the decommissioning activities;</a:t>
            </a:r>
          </a:p>
          <a:p>
            <a:r>
              <a:rPr lang="en-US" sz="8000" dirty="0">
                <a:solidFill>
                  <a:srgbClr val="0070C0"/>
                </a:solidFill>
              </a:rPr>
              <a:t>The final radiological monitoring report;</a:t>
            </a:r>
            <a:endParaRPr lang="es-ES" sz="9600" dirty="0">
              <a:solidFill>
                <a:srgbClr val="0070C0"/>
              </a:solidFill>
            </a:endParaRPr>
          </a:p>
        </p:txBody>
      </p:sp>
      <p:pic>
        <p:nvPicPr>
          <p:cNvPr id="4" name="Picture 9"/>
          <p:cNvPicPr>
            <a:picLocks noChangeAspect="1" noChangeArrowheads="1"/>
          </p:cNvPicPr>
          <p:nvPr/>
        </p:nvPicPr>
        <p:blipFill>
          <a:blip r:embed="rId2"/>
          <a:srcRect/>
          <a:stretch>
            <a:fillRect/>
          </a:stretch>
        </p:blipFill>
        <p:spPr bwMode="auto">
          <a:xfrm>
            <a:off x="6588224" y="4941168"/>
            <a:ext cx="2259113" cy="1692744"/>
          </a:xfrm>
          <a:prstGeom prst="rect">
            <a:avLst/>
          </a:prstGeom>
          <a:noFill/>
          <a:ln w="25400">
            <a:solidFill>
              <a:srgbClr val="990033"/>
            </a:solid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785786" y="1"/>
            <a:ext cx="7715304" cy="3357562"/>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algn="r">
              <a:buNone/>
            </a:pPr>
            <a:r>
              <a:rPr lang="es-ES" sz="9600" dirty="0">
                <a:solidFill>
                  <a:srgbClr val="0070C0"/>
                </a:solidFill>
                <a:latin typeface="TimesNewRoman"/>
              </a:rPr>
              <a:t>Final </a:t>
            </a:r>
            <a:r>
              <a:rPr lang="es-ES" sz="9600" dirty="0" err="1">
                <a:solidFill>
                  <a:srgbClr val="0070C0"/>
                </a:solidFill>
                <a:latin typeface="TimesNewRoman"/>
              </a:rPr>
              <a:t>report</a:t>
            </a:r>
            <a:endParaRPr lang="es-ES" sz="9600" dirty="0">
              <a:solidFill>
                <a:srgbClr val="0070C0"/>
              </a:solidFill>
              <a:latin typeface="TimesNewRoman"/>
            </a:endParaRPr>
          </a:p>
          <a:p>
            <a:pPr algn="r">
              <a:buNone/>
            </a:pPr>
            <a:endParaRPr lang="es-ES" sz="9600" dirty="0">
              <a:solidFill>
                <a:srgbClr val="0070C0"/>
              </a:solidFill>
              <a:latin typeface="TimesNewRoman"/>
            </a:endParaRPr>
          </a:p>
          <a:p>
            <a:pPr lvl="0" algn="just"/>
            <a:endParaRPr lang="es-ES" sz="9600" dirty="0">
              <a:solidFill>
                <a:srgbClr val="0070C0"/>
              </a:solidFill>
              <a:latin typeface="TimesNewRoman"/>
            </a:endParaRPr>
          </a:p>
          <a:p>
            <a:pPr algn="just">
              <a:buNone/>
            </a:pPr>
            <a:r>
              <a:rPr lang="en-US" sz="9600" dirty="0">
                <a:solidFill>
                  <a:srgbClr val="0070C0"/>
                </a:solidFill>
                <a:latin typeface="TimesNewRoman"/>
              </a:rPr>
              <a:t>In addition…</a:t>
            </a:r>
          </a:p>
          <a:p>
            <a:pPr algn="just">
              <a:buNone/>
            </a:pPr>
            <a:endParaRPr lang="en-US" sz="9600" dirty="0">
              <a:solidFill>
                <a:srgbClr val="0070C0"/>
              </a:solidFill>
              <a:latin typeface="TimesNewRoman"/>
            </a:endParaRPr>
          </a:p>
          <a:p>
            <a:pPr algn="just"/>
            <a:r>
              <a:rPr lang="en-US" sz="9600" dirty="0">
                <a:solidFill>
                  <a:srgbClr val="0070C0"/>
                </a:solidFill>
                <a:latin typeface="TimesNewRoman"/>
              </a:rPr>
              <a:t>An inventory of radioactive materials, including quantities and their places for storage and / or final disposal;</a:t>
            </a:r>
            <a:endParaRPr lang="es-ES" sz="11200" dirty="0">
              <a:solidFill>
                <a:schemeClr val="tx1"/>
              </a:solidFill>
              <a:latin typeface="TimesNewRoman"/>
            </a:endParaRPr>
          </a:p>
        </p:txBody>
      </p:sp>
      <p:pic>
        <p:nvPicPr>
          <p:cNvPr id="4" name="Imagem 3" descr="imagesCA1FPTU2.jpg"/>
          <p:cNvPicPr>
            <a:picLocks noChangeAspect="1"/>
          </p:cNvPicPr>
          <p:nvPr/>
        </p:nvPicPr>
        <p:blipFill>
          <a:blip r:embed="rId2"/>
          <a:stretch>
            <a:fillRect/>
          </a:stretch>
        </p:blipFill>
        <p:spPr>
          <a:xfrm>
            <a:off x="785786" y="3500438"/>
            <a:ext cx="1821517" cy="2000264"/>
          </a:xfrm>
          <a:prstGeom prst="rect">
            <a:avLst/>
          </a:prstGeom>
        </p:spPr>
      </p:pic>
      <p:pic>
        <p:nvPicPr>
          <p:cNvPr id="5" name="Imagem 4" descr="data2-qb-fq-htvendor-3899997-images-products-spot_marker_spect-250x250.jpg"/>
          <p:cNvPicPr>
            <a:picLocks noChangeAspect="1"/>
          </p:cNvPicPr>
          <p:nvPr/>
        </p:nvPicPr>
        <p:blipFill>
          <a:blip r:embed="rId3"/>
          <a:stretch>
            <a:fillRect/>
          </a:stretch>
        </p:blipFill>
        <p:spPr>
          <a:xfrm>
            <a:off x="4071934" y="3929066"/>
            <a:ext cx="857256" cy="1365057"/>
          </a:xfrm>
          <a:prstGeom prst="rect">
            <a:avLst/>
          </a:prstGeom>
        </p:spPr>
      </p:pic>
      <p:sp>
        <p:nvSpPr>
          <p:cNvPr id="8" name="Seta para a esquerda 7"/>
          <p:cNvSpPr/>
          <p:nvPr/>
        </p:nvSpPr>
        <p:spPr>
          <a:xfrm>
            <a:off x="2786050" y="428625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Seta para a direita 8"/>
          <p:cNvSpPr/>
          <p:nvPr/>
        </p:nvSpPr>
        <p:spPr>
          <a:xfrm>
            <a:off x="5214942" y="428625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 name="Imagem 9" descr="imagesCAFK95GJ.jpg"/>
          <p:cNvPicPr>
            <a:picLocks noChangeAspect="1"/>
          </p:cNvPicPr>
          <p:nvPr/>
        </p:nvPicPr>
        <p:blipFill>
          <a:blip r:embed="rId4"/>
          <a:stretch>
            <a:fillRect/>
          </a:stretch>
        </p:blipFill>
        <p:spPr>
          <a:xfrm>
            <a:off x="6429388" y="3929066"/>
            <a:ext cx="2057400" cy="1143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500034" y="0"/>
            <a:ext cx="8215370" cy="4643438"/>
          </a:xfrm>
        </p:spPr>
        <p:txBody>
          <a:bodyPr>
            <a:normAutofit fontScale="25000" lnSpcReduction="20000"/>
          </a:bodyPr>
          <a:lstStyle/>
          <a:p>
            <a:pPr algn="l"/>
            <a:endParaRPr lang="es-ES" dirty="0">
              <a:solidFill>
                <a:schemeClr val="tx1"/>
              </a:solidFill>
              <a:latin typeface="TimesNewRoman,Bold"/>
            </a:endParaRPr>
          </a:p>
          <a:p>
            <a:pPr algn="l"/>
            <a:endParaRPr lang="pt-BR" i="1" dirty="0">
              <a:solidFill>
                <a:schemeClr val="tx1"/>
              </a:solidFill>
              <a:latin typeface="TimesNewRoman"/>
            </a:endParaRPr>
          </a:p>
          <a:p>
            <a:pPr algn="r">
              <a:buNone/>
            </a:pPr>
            <a:r>
              <a:rPr lang="es-ES" sz="9600" dirty="0">
                <a:solidFill>
                  <a:srgbClr val="0070C0"/>
                </a:solidFill>
                <a:latin typeface="TimesNewRoman"/>
              </a:rPr>
              <a:t>Final </a:t>
            </a:r>
            <a:r>
              <a:rPr lang="es-ES" sz="9600" dirty="0" err="1">
                <a:solidFill>
                  <a:srgbClr val="0070C0"/>
                </a:solidFill>
                <a:latin typeface="TimesNewRoman"/>
              </a:rPr>
              <a:t>report</a:t>
            </a:r>
            <a:endParaRPr lang="es-ES" sz="9600" dirty="0">
              <a:solidFill>
                <a:srgbClr val="0070C0"/>
              </a:solidFill>
              <a:latin typeface="TimesNewRoman"/>
            </a:endParaRPr>
          </a:p>
          <a:p>
            <a:pPr lvl="0" algn="just"/>
            <a:endParaRPr lang="es-ES" sz="9600" dirty="0">
              <a:solidFill>
                <a:srgbClr val="0070C0"/>
              </a:solidFill>
              <a:latin typeface="TimesNewRoman"/>
            </a:endParaRPr>
          </a:p>
          <a:p>
            <a:pPr lvl="0" algn="just"/>
            <a:endParaRPr lang="es-ES" sz="9600" dirty="0">
              <a:solidFill>
                <a:srgbClr val="0070C0"/>
              </a:solidFill>
              <a:latin typeface="TimesNewRoman"/>
            </a:endParaRPr>
          </a:p>
          <a:p>
            <a:pPr algn="just">
              <a:buNone/>
            </a:pPr>
            <a:r>
              <a:rPr lang="en-US" sz="9600" dirty="0">
                <a:solidFill>
                  <a:srgbClr val="0070C0"/>
                </a:solidFill>
                <a:latin typeface="TimesNewRoman"/>
              </a:rPr>
              <a:t>In addition…</a:t>
            </a:r>
          </a:p>
          <a:p>
            <a:pPr algn="just">
              <a:buNone/>
            </a:pPr>
            <a:endParaRPr lang="en-US" sz="9600" dirty="0">
              <a:solidFill>
                <a:srgbClr val="0070C0"/>
              </a:solidFill>
              <a:latin typeface="TimesNewRoman"/>
            </a:endParaRPr>
          </a:p>
          <a:p>
            <a:pPr algn="just"/>
            <a:r>
              <a:rPr lang="en-US" sz="9600" dirty="0">
                <a:solidFill>
                  <a:srgbClr val="0070C0"/>
                </a:solidFill>
                <a:latin typeface="TimesNewRoman"/>
              </a:rPr>
              <a:t>Types of radioactive waste generated during decommissioning and their locations for storage and / or disposal;</a:t>
            </a:r>
          </a:p>
          <a:p>
            <a:pPr algn="just">
              <a:buNone/>
            </a:pPr>
            <a:endParaRPr lang="en-US" sz="9600" dirty="0">
              <a:solidFill>
                <a:srgbClr val="0070C0"/>
              </a:solidFill>
              <a:latin typeface="TimesNewRoman"/>
            </a:endParaRPr>
          </a:p>
          <a:p>
            <a:pPr algn="just">
              <a:buNone/>
            </a:pPr>
            <a:endParaRPr lang="en-US" sz="9600" dirty="0">
              <a:solidFill>
                <a:srgbClr val="0070C0"/>
              </a:solidFill>
              <a:latin typeface="TimesNewRoman"/>
            </a:endParaRPr>
          </a:p>
          <a:p>
            <a:pPr algn="just">
              <a:buNone/>
            </a:pPr>
            <a:endParaRPr lang="en-US" sz="9600" dirty="0">
              <a:solidFill>
                <a:srgbClr val="0070C0"/>
              </a:solidFill>
              <a:latin typeface="TimesNewRoman"/>
            </a:endParaRPr>
          </a:p>
          <a:p>
            <a:pPr algn="just">
              <a:buNone/>
            </a:pPr>
            <a:endParaRPr lang="en-US" sz="9600" dirty="0">
              <a:solidFill>
                <a:srgbClr val="0070C0"/>
              </a:solidFill>
              <a:latin typeface="TimesNewRoman"/>
            </a:endParaRPr>
          </a:p>
          <a:p>
            <a:pPr algn="just">
              <a:buNone/>
            </a:pPr>
            <a:endParaRPr lang="en-US" sz="9600" dirty="0">
              <a:solidFill>
                <a:srgbClr val="0070C0"/>
              </a:solidFill>
              <a:latin typeface="TimesNewRoman"/>
            </a:endParaRPr>
          </a:p>
          <a:p>
            <a:pPr algn="just">
              <a:buNone/>
            </a:pPr>
            <a:endParaRPr lang="en-US" sz="9600" dirty="0">
              <a:solidFill>
                <a:srgbClr val="0070C0"/>
              </a:solidFill>
              <a:latin typeface="TimesNewRoman"/>
            </a:endParaRPr>
          </a:p>
          <a:p>
            <a:pPr algn="just"/>
            <a:r>
              <a:rPr lang="en-US" sz="9600" dirty="0">
                <a:solidFill>
                  <a:srgbClr val="0070C0"/>
                </a:solidFill>
                <a:latin typeface="TimesNewRoman"/>
              </a:rPr>
              <a:t>A summary of abnormal or incidental events that occurred during decommissioning;</a:t>
            </a:r>
            <a:endParaRPr lang="es-ES" sz="9600" dirty="0">
              <a:solidFill>
                <a:srgbClr val="0070C0"/>
              </a:solidFill>
              <a:latin typeface="TimesNewRoman"/>
            </a:endParaRPr>
          </a:p>
        </p:txBody>
      </p:sp>
      <p:pic>
        <p:nvPicPr>
          <p:cNvPr id="4" name="Imagem 3" descr="imagesCAMV8N0F.jpg"/>
          <p:cNvPicPr>
            <a:picLocks noChangeAspect="1"/>
          </p:cNvPicPr>
          <p:nvPr/>
        </p:nvPicPr>
        <p:blipFill>
          <a:blip r:embed="rId2"/>
          <a:stretch>
            <a:fillRect/>
          </a:stretch>
        </p:blipFill>
        <p:spPr>
          <a:xfrm>
            <a:off x="1714480" y="3143248"/>
            <a:ext cx="1796139" cy="1257298"/>
          </a:xfrm>
          <a:prstGeom prst="rect">
            <a:avLst/>
          </a:prstGeom>
        </p:spPr>
      </p:pic>
      <p:sp>
        <p:nvSpPr>
          <p:cNvPr id="5" name="Seta para a direita 4"/>
          <p:cNvSpPr/>
          <p:nvPr/>
        </p:nvSpPr>
        <p:spPr>
          <a:xfrm>
            <a:off x="4000496" y="350043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descr="imagesCAFK95GJ.jpg"/>
          <p:cNvPicPr>
            <a:picLocks noChangeAspect="1"/>
          </p:cNvPicPr>
          <p:nvPr/>
        </p:nvPicPr>
        <p:blipFill>
          <a:blip r:embed="rId3"/>
          <a:stretch>
            <a:fillRect/>
          </a:stretch>
        </p:blipFill>
        <p:spPr>
          <a:xfrm>
            <a:off x="5429256" y="3214686"/>
            <a:ext cx="20574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4294967295"/>
          </p:nvPr>
        </p:nvSpPr>
        <p:spPr>
          <a:xfrm>
            <a:off x="642910" y="0"/>
            <a:ext cx="7858180" cy="4376532"/>
          </a:xfrm>
        </p:spPr>
        <p:txBody>
          <a:bodyPr>
            <a:normAutofit fontScale="92500" lnSpcReduction="20000"/>
          </a:bodyPr>
          <a:lstStyle/>
          <a:p>
            <a:pPr algn="r">
              <a:buNone/>
            </a:pPr>
            <a:endParaRPr lang="pt-BR" sz="2600" i="1" dirty="0">
              <a:solidFill>
                <a:schemeClr val="tx1"/>
              </a:solidFill>
              <a:latin typeface="TimesNewRoman"/>
            </a:endParaRPr>
          </a:p>
          <a:p>
            <a:pPr algn="r">
              <a:buNone/>
            </a:pPr>
            <a:r>
              <a:rPr lang="es-ES" sz="2600" dirty="0" err="1">
                <a:solidFill>
                  <a:srgbClr val="0070C0"/>
                </a:solidFill>
                <a:latin typeface="TimesNewRoman"/>
              </a:rPr>
              <a:t>Records</a:t>
            </a:r>
            <a:r>
              <a:rPr lang="es-ES" sz="2600" dirty="0">
                <a:solidFill>
                  <a:srgbClr val="0070C0"/>
                </a:solidFill>
                <a:latin typeface="TimesNewRoman"/>
              </a:rPr>
              <a:t> </a:t>
            </a:r>
            <a:r>
              <a:rPr lang="es-ES" sz="2600" dirty="0" err="1">
                <a:solidFill>
                  <a:srgbClr val="0070C0"/>
                </a:solidFill>
                <a:latin typeface="TimesNewRoman"/>
              </a:rPr>
              <a:t>Keeping</a:t>
            </a:r>
            <a:endParaRPr lang="es-ES" sz="2600" dirty="0">
              <a:solidFill>
                <a:srgbClr val="0070C0"/>
              </a:solidFill>
              <a:latin typeface="TimesNewRoman"/>
            </a:endParaRPr>
          </a:p>
          <a:p>
            <a:pPr algn="r">
              <a:buNone/>
            </a:pPr>
            <a:endParaRPr lang="es-ES" sz="4000" dirty="0">
              <a:solidFill>
                <a:srgbClr val="0070C0"/>
              </a:solidFill>
              <a:latin typeface="TimesNewRoman"/>
            </a:endParaRPr>
          </a:p>
          <a:p>
            <a:pPr algn="r">
              <a:buNone/>
            </a:pPr>
            <a:endParaRPr lang="es-ES" sz="4000" dirty="0">
              <a:solidFill>
                <a:srgbClr val="0070C0"/>
              </a:solidFill>
              <a:latin typeface="TimesNewRoman"/>
            </a:endParaRPr>
          </a:p>
          <a:p>
            <a:pPr algn="r">
              <a:buNone/>
            </a:pPr>
            <a:endParaRPr lang="es-ES" sz="4000" dirty="0">
              <a:solidFill>
                <a:srgbClr val="0070C0"/>
              </a:solidFill>
              <a:latin typeface="TimesNewRoman"/>
            </a:endParaRPr>
          </a:p>
          <a:p>
            <a:pPr lvl="0" algn="just"/>
            <a:r>
              <a:rPr lang="en-US" dirty="0">
                <a:solidFill>
                  <a:srgbClr val="0070C0"/>
                </a:solidFill>
                <a:latin typeface="TimesNewRoman"/>
              </a:rPr>
              <a:t>A system must be included in </a:t>
            </a:r>
            <a:r>
              <a:rPr lang="en-US">
                <a:solidFill>
                  <a:srgbClr val="0070C0"/>
                </a:solidFill>
                <a:latin typeface="TimesNewRoman"/>
              </a:rPr>
              <a:t>the decommissioning </a:t>
            </a:r>
            <a:r>
              <a:rPr lang="en-US" dirty="0">
                <a:solidFill>
                  <a:srgbClr val="0070C0"/>
                </a:solidFill>
                <a:latin typeface="TimesNewRoman"/>
              </a:rPr>
              <a:t>plan to ensure that all records are kept according to the requirements of the management system and the regulatory requirements.</a:t>
            </a:r>
            <a:endParaRPr lang="es-ES" dirty="0">
              <a:solidFill>
                <a:srgbClr val="0070C0"/>
              </a:solidFill>
              <a:latin typeface="TimesNewRoman"/>
            </a:endParaRPr>
          </a:p>
        </p:txBody>
      </p:sp>
      <p:pic>
        <p:nvPicPr>
          <p:cNvPr id="4" name="Imagem 3" descr="imagesCAUIE4NI.jpg"/>
          <p:cNvPicPr>
            <a:picLocks noChangeAspect="1"/>
          </p:cNvPicPr>
          <p:nvPr/>
        </p:nvPicPr>
        <p:blipFill>
          <a:blip r:embed="rId2"/>
          <a:stretch>
            <a:fillRect/>
          </a:stretch>
        </p:blipFill>
        <p:spPr>
          <a:xfrm>
            <a:off x="1979712" y="4428546"/>
            <a:ext cx="1710392" cy="1470089"/>
          </a:xfrm>
          <a:prstGeom prst="rect">
            <a:avLst/>
          </a:prstGeom>
        </p:spPr>
      </p:pic>
      <p:sp>
        <p:nvSpPr>
          <p:cNvPr id="5" name="Seta para a direita 4"/>
          <p:cNvSpPr/>
          <p:nvPr/>
        </p:nvSpPr>
        <p:spPr>
          <a:xfrm>
            <a:off x="3999038" y="492127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descr="archives.bmp"/>
          <p:cNvPicPr>
            <a:picLocks noChangeAspect="1"/>
          </p:cNvPicPr>
          <p:nvPr/>
        </p:nvPicPr>
        <p:blipFill>
          <a:blip r:embed="rId3"/>
          <a:stretch>
            <a:fillRect/>
          </a:stretch>
        </p:blipFill>
        <p:spPr>
          <a:xfrm>
            <a:off x="5261212" y="4376532"/>
            <a:ext cx="2243631" cy="1733315"/>
          </a:xfrm>
          <a:prstGeom prst="rect">
            <a:avLst/>
          </a:prstGeom>
        </p:spPr>
      </p:pic>
    </p:spTree>
  </p:cSld>
  <p:clrMapOvr>
    <a:masterClrMapping/>
  </p:clrMapOvr>
</p:sld>
</file>

<file path=ppt/theme/theme1.xml><?xml version="1.0" encoding="utf-8"?>
<a:theme xmlns:a="http://schemas.openxmlformats.org/drawingml/2006/main" name="Tema2">
  <a:themeElements>
    <a:clrScheme name="">
      <a:dk1>
        <a:srgbClr val="000000"/>
      </a:dk1>
      <a:lt1>
        <a:srgbClr val="F9F0DF"/>
      </a:lt1>
      <a:dk2>
        <a:srgbClr val="003399"/>
      </a:dk2>
      <a:lt2>
        <a:srgbClr val="000000"/>
      </a:lt2>
      <a:accent1>
        <a:srgbClr val="99CCFF"/>
      </a:accent1>
      <a:accent2>
        <a:srgbClr val="8681B8"/>
      </a:accent2>
      <a:accent3>
        <a:srgbClr val="FBF6EC"/>
      </a:accent3>
      <a:accent4>
        <a:srgbClr val="000000"/>
      </a:accent4>
      <a:accent5>
        <a:srgbClr val="CAE2FF"/>
      </a:accent5>
      <a:accent6>
        <a:srgbClr val="7974A6"/>
      </a:accent6>
      <a:hlink>
        <a:srgbClr val="003399"/>
      </a:hlink>
      <a:folHlink>
        <a:srgbClr val="3366CC"/>
      </a:folHlink>
    </a:clrScheme>
    <a:fontScheme name="IAEAlight">
      <a:majorFont>
        <a:latin typeface="Arial"/>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952500" marR="0" indent="-285750" algn="l" defTabSz="914400" rtl="0" eaLnBrk="1" fontAlgn="base" latinLnBrk="0" hangingPunct="1">
          <a:lnSpc>
            <a:spcPct val="100000"/>
          </a:lnSpc>
          <a:spcBef>
            <a:spcPct val="30000"/>
          </a:spcBef>
          <a:spcAft>
            <a:spcPct val="0"/>
          </a:spcAft>
          <a:buClrTx/>
          <a:buSzTx/>
          <a:buFontTx/>
          <a:buChar char="•"/>
          <a:tabLst/>
          <a:defRPr kumimoji="0" lang="en-US" sz="2400" b="1" i="0" u="none" strike="noStrike" cap="none" normalizeH="0" baseline="0" smtClean="0">
            <a:ln>
              <a:noFill/>
            </a:ln>
            <a:solidFill>
              <a:schemeClr val="tx2"/>
            </a:solidFill>
            <a:effectLst/>
            <a:latin typeface="Arial" charset="0"/>
          </a:defRPr>
        </a:defPPr>
      </a:lstStyle>
    </a:lnDef>
  </a:objectDefaults>
  <a:extraClrSchemeLst>
    <a:extraClrScheme>
      <a:clrScheme name="IAEAligh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AEAligh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AEAligh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AEAligh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AEAligh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AEAligh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AEAligh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Tema2</Template>
  <TotalTime>2831</TotalTime>
  <Words>158</Words>
  <Application>Microsoft Office PowerPoint</Application>
  <PresentationFormat>Presentación en pantalla (4:3)</PresentationFormat>
  <Paragraphs>62</Paragraphs>
  <Slides>8</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Arial</vt:lpstr>
      <vt:lpstr>Calibri</vt:lpstr>
      <vt:lpstr>TimesNewRoman</vt:lpstr>
      <vt:lpstr>TimesNewRoman,Bold</vt:lpstr>
      <vt:lpstr>Tema2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rgutterres</dc:creator>
  <cp:lastModifiedBy>Luis Jova</cp:lastModifiedBy>
  <cp:revision>78</cp:revision>
  <dcterms:created xsi:type="dcterms:W3CDTF">2012-05-30T22:24:54Z</dcterms:created>
  <dcterms:modified xsi:type="dcterms:W3CDTF">2019-04-18T20:43:14Z</dcterms:modified>
</cp:coreProperties>
</file>